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1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B8D9-B7A7-4738-8C3F-68DDE937A72E}" type="datetimeFigureOut">
              <a:rPr lang="ko-KR" altLang="en-US" smtClean="0"/>
              <a:t>2013-12-03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28ACA-E461-4B83-A1D9-B2E42B9A667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B8D9-B7A7-4738-8C3F-68DDE937A72E}" type="datetimeFigureOut">
              <a:rPr lang="ko-KR" altLang="en-US" smtClean="0"/>
              <a:t>2013-12-03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28ACA-E461-4B83-A1D9-B2E42B9A667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B8D9-B7A7-4738-8C3F-68DDE937A72E}" type="datetimeFigureOut">
              <a:rPr lang="ko-KR" altLang="en-US" smtClean="0"/>
              <a:t>2013-12-03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28ACA-E461-4B83-A1D9-B2E42B9A667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B8D9-B7A7-4738-8C3F-68DDE937A72E}" type="datetimeFigureOut">
              <a:rPr lang="ko-KR" altLang="en-US" smtClean="0"/>
              <a:t>2013-12-03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28ACA-E461-4B83-A1D9-B2E42B9A667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B8D9-B7A7-4738-8C3F-68DDE937A72E}" type="datetimeFigureOut">
              <a:rPr lang="ko-KR" altLang="en-US" smtClean="0"/>
              <a:t>2013-12-03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28ACA-E461-4B83-A1D9-B2E42B9A667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B8D9-B7A7-4738-8C3F-68DDE937A72E}" type="datetimeFigureOut">
              <a:rPr lang="ko-KR" altLang="en-US" smtClean="0"/>
              <a:t>2013-12-03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28ACA-E461-4B83-A1D9-B2E42B9A667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B8D9-B7A7-4738-8C3F-68DDE937A72E}" type="datetimeFigureOut">
              <a:rPr lang="ko-KR" altLang="en-US" smtClean="0"/>
              <a:t>2013-12-03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28ACA-E461-4B83-A1D9-B2E42B9A667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B8D9-B7A7-4738-8C3F-68DDE937A72E}" type="datetimeFigureOut">
              <a:rPr lang="ko-KR" altLang="en-US" smtClean="0"/>
              <a:t>2013-12-03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28ACA-E461-4B83-A1D9-B2E42B9A667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B8D9-B7A7-4738-8C3F-68DDE937A72E}" type="datetimeFigureOut">
              <a:rPr lang="ko-KR" altLang="en-US" smtClean="0"/>
              <a:t>2013-12-03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28ACA-E461-4B83-A1D9-B2E42B9A667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B8D9-B7A7-4738-8C3F-68DDE937A72E}" type="datetimeFigureOut">
              <a:rPr lang="ko-KR" altLang="en-US" smtClean="0"/>
              <a:t>2013-12-03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28ACA-E461-4B83-A1D9-B2E42B9A667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B8D9-B7A7-4738-8C3F-68DDE937A72E}" type="datetimeFigureOut">
              <a:rPr lang="ko-KR" altLang="en-US" smtClean="0"/>
              <a:t>2013-12-03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28ACA-E461-4B83-A1D9-B2E42B9A667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2B8D9-B7A7-4738-8C3F-68DDE937A72E}" type="datetimeFigureOut">
              <a:rPr lang="ko-KR" altLang="en-US" smtClean="0"/>
              <a:t>2013-12-03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28ACA-E461-4B83-A1D9-B2E42B9A667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chemeClr val="tx2">
                <a:lumMod val="75000"/>
                <a:alpha val="9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1500174"/>
            <a:ext cx="7772400" cy="1470025"/>
          </a:xfrm>
        </p:spPr>
        <p:txBody>
          <a:bodyPr>
            <a:noAutofit/>
          </a:bodyPr>
          <a:lstStyle/>
          <a:p>
            <a:r>
              <a:rPr lang="en-US" altLang="ko-KR" sz="7200" b="1" dirty="0" smtClean="0"/>
              <a:t>My custom-built washer</a:t>
            </a:r>
            <a:endParaRPr lang="ko-KR" altLang="en-US" sz="7200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285984" y="4572008"/>
            <a:ext cx="6400800" cy="1752600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ko-KR" altLang="en-US" sz="9600" b="1" dirty="0" smtClean="0">
                <a:solidFill>
                  <a:schemeClr val="tx1"/>
                </a:solidFill>
              </a:rPr>
              <a:t>의류제품관리론</a:t>
            </a:r>
            <a:endParaRPr lang="en-US" altLang="ko-KR" sz="9600" b="1" dirty="0" smtClean="0">
              <a:solidFill>
                <a:schemeClr val="tx1"/>
              </a:solidFill>
            </a:endParaRPr>
          </a:p>
          <a:p>
            <a:pPr algn="r"/>
            <a:r>
              <a:rPr lang="ko-KR" altLang="en-US" sz="9600" b="1" dirty="0" smtClean="0">
                <a:solidFill>
                  <a:schemeClr val="tx1"/>
                </a:solidFill>
              </a:rPr>
              <a:t>이선희 교수님</a:t>
            </a:r>
            <a:endParaRPr lang="en-US" altLang="ko-KR" sz="9600" b="1" dirty="0" smtClean="0">
              <a:solidFill>
                <a:schemeClr val="tx1"/>
              </a:solidFill>
            </a:endParaRPr>
          </a:p>
          <a:p>
            <a:pPr algn="r"/>
            <a:r>
              <a:rPr lang="ko-KR" altLang="en-US" sz="9600" b="1" dirty="0" smtClean="0">
                <a:solidFill>
                  <a:schemeClr val="tx1"/>
                </a:solidFill>
              </a:rPr>
              <a:t>패션디자인학과</a:t>
            </a:r>
            <a:endParaRPr lang="en-US" altLang="ko-KR" sz="9600" b="1" dirty="0" smtClean="0">
              <a:solidFill>
                <a:schemeClr val="tx1"/>
              </a:solidFill>
            </a:endParaRPr>
          </a:p>
          <a:p>
            <a:pPr algn="r"/>
            <a:r>
              <a:rPr lang="en-US" altLang="ko-KR" sz="9600" b="1" dirty="0" smtClean="0">
                <a:solidFill>
                  <a:schemeClr val="tx1"/>
                </a:solidFill>
              </a:rPr>
              <a:t>1110408 </a:t>
            </a:r>
            <a:r>
              <a:rPr lang="ko-KR" altLang="en-US" sz="9600" b="1" dirty="0" smtClean="0">
                <a:solidFill>
                  <a:schemeClr val="tx1"/>
                </a:solidFill>
              </a:rPr>
              <a:t>오 현진</a:t>
            </a:r>
            <a:endParaRPr lang="en-US" altLang="ko-KR" sz="9600" b="1" dirty="0" smtClean="0">
              <a:solidFill>
                <a:schemeClr val="tx1"/>
              </a:solidFill>
            </a:endParaRPr>
          </a:p>
          <a:p>
            <a:pPr algn="r"/>
            <a:r>
              <a:rPr lang="en-US" altLang="ko-KR" sz="9600" b="1" dirty="0" smtClean="0">
                <a:solidFill>
                  <a:schemeClr val="tx1"/>
                </a:solidFill>
              </a:rPr>
              <a:t>2013.12.02.</a:t>
            </a:r>
            <a:r>
              <a:rPr lang="ko-KR" altLang="en-US" sz="9600" b="1" dirty="0" smtClean="0">
                <a:solidFill>
                  <a:schemeClr val="tx1"/>
                </a:solidFill>
              </a:rPr>
              <a:t>화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000">
              <a:schemeClr val="tx2">
                <a:lumMod val="75000"/>
                <a:alpha val="9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5786478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컨셉</a:t>
            </a:r>
            <a:r>
              <a:rPr lang="ko-KR" altLang="en-US" dirty="0" smtClean="0"/>
              <a:t> 정의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세탁과 살균기를 하나로</a:t>
            </a:r>
            <a:r>
              <a:rPr lang="en-US" altLang="ko-KR" dirty="0" smtClean="0"/>
              <a:t>! </a:t>
            </a:r>
            <a:r>
              <a:rPr lang="ko-KR" altLang="en-US" dirty="0" smtClean="0"/>
              <a:t>세탁기 또한 장식품으로</a:t>
            </a:r>
            <a:r>
              <a:rPr lang="en-US" altLang="ko-KR" dirty="0" smtClean="0"/>
              <a:t>!</a:t>
            </a:r>
          </a:p>
          <a:p>
            <a:r>
              <a:rPr lang="ko-KR" altLang="en-US" dirty="0" smtClean="0"/>
              <a:t>기능성 정의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</a:t>
            </a:r>
            <a:r>
              <a:rPr lang="ko-KR" altLang="en-US" dirty="0" smtClean="0"/>
              <a:t>붙박이 형태로 공간 차지 없음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-UV </a:t>
            </a:r>
            <a:r>
              <a:rPr lang="ko-KR" altLang="en-US" dirty="0" smtClean="0"/>
              <a:t>램프를 사용하여 세균을 없앤다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</a:t>
            </a:r>
            <a:r>
              <a:rPr lang="ko-KR" altLang="en-US" dirty="0" err="1" smtClean="0"/>
              <a:t>선반위에서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카라와</a:t>
            </a:r>
            <a:r>
              <a:rPr lang="ko-KR" altLang="en-US" dirty="0" smtClean="0"/>
              <a:t> 소매 얼룩 부분 세탁</a:t>
            </a:r>
            <a:endParaRPr lang="en-US" altLang="ko-KR" dirty="0" smtClean="0"/>
          </a:p>
          <a:p>
            <a:r>
              <a:rPr lang="ko-KR" altLang="en-US" dirty="0" smtClean="0"/>
              <a:t> 외관 디자인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</a:t>
            </a:r>
            <a:r>
              <a:rPr lang="ko-KR" altLang="en-US" dirty="0" smtClean="0"/>
              <a:t>심플하고 고급스러운 느낌으로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</a:t>
            </a:r>
            <a:r>
              <a:rPr lang="ko-KR" altLang="en-US" dirty="0" smtClean="0"/>
              <a:t>자신에게 투자를 아끼지 않는 </a:t>
            </a:r>
            <a:r>
              <a:rPr lang="ko-KR" altLang="en-US" dirty="0" err="1" smtClean="0"/>
              <a:t>싱글족이기</a:t>
            </a:r>
            <a:r>
              <a:rPr lang="ko-KR" altLang="en-US" dirty="0" smtClean="0"/>
              <a:t> 때문에 외관 디자인 중요</a:t>
            </a:r>
            <a:endParaRPr lang="en-US" altLang="ko-KR" dirty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000">
              <a:schemeClr val="tx2">
                <a:lumMod val="75000"/>
                <a:alpha val="9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o-KR" altLang="en-US" sz="3100" dirty="0" smtClean="0"/>
              <a:t>세탁기 바로 옆 자외선 살균기</a:t>
            </a:r>
            <a:r>
              <a:rPr lang="en-US" altLang="ko-KR" sz="3100" dirty="0" smtClean="0"/>
              <a:t/>
            </a:r>
            <a:br>
              <a:rPr lang="en-US" altLang="ko-KR" sz="3100" dirty="0" smtClean="0"/>
            </a:br>
            <a:r>
              <a:rPr lang="ko-KR" altLang="en-US" sz="3100" dirty="0" smtClean="0"/>
              <a:t>살균기 위 선반 </a:t>
            </a:r>
            <a:r>
              <a:rPr lang="ko-KR" altLang="en-US" sz="3100" dirty="0" err="1" smtClean="0"/>
              <a:t>셔크</a:t>
            </a:r>
            <a:r>
              <a:rPr lang="ko-KR" altLang="en-US" sz="3100" dirty="0" smtClean="0"/>
              <a:t> 칼라 부분세탁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  <p:pic>
        <p:nvPicPr>
          <p:cNvPr id="4" name="내용 개체 틀 3" descr="세탁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23208" t="7787" r="23952" b="59067"/>
          <a:stretch>
            <a:fillRect/>
          </a:stretch>
        </p:blipFill>
        <p:spPr>
          <a:xfrm>
            <a:off x="214282" y="1928802"/>
            <a:ext cx="5072098" cy="4500594"/>
          </a:xfrm>
        </p:spPr>
      </p:pic>
      <p:pic>
        <p:nvPicPr>
          <p:cNvPr id="5" name="내용 개체 틀 3" descr="세탁.jpg"/>
          <p:cNvPicPr>
            <a:picLocks noChangeAspect="1"/>
          </p:cNvPicPr>
          <p:nvPr/>
        </p:nvPicPr>
        <p:blipFill>
          <a:blip r:embed="rId3" cstate="print"/>
          <a:srcRect l="20094" t="50509" r="26322"/>
          <a:stretch>
            <a:fillRect/>
          </a:stretch>
        </p:blipFill>
        <p:spPr>
          <a:xfrm>
            <a:off x="5429256" y="1857364"/>
            <a:ext cx="3499549" cy="457203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67</Words>
  <Application>Microsoft Office PowerPoint</Application>
  <PresentationFormat>화면 슬라이드 쇼(4:3)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My custom-built washer</vt:lpstr>
      <vt:lpstr>슬라이드 2</vt:lpstr>
      <vt:lpstr>세탁기 바로 옆 자외선 살균기 살균기 위 선반 셔크 칼라 부분세탁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custom-built washer</dc:title>
  <dc:creator>오현진</dc:creator>
  <cp:lastModifiedBy>오현진</cp:lastModifiedBy>
  <cp:revision>3</cp:revision>
  <dcterms:created xsi:type="dcterms:W3CDTF">2013-12-03T05:30:39Z</dcterms:created>
  <dcterms:modified xsi:type="dcterms:W3CDTF">2013-12-03T05:53:47Z</dcterms:modified>
</cp:coreProperties>
</file>